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362-1F8C-40AD-93A5-A73AD0458F36}" type="datetimeFigureOut">
              <a:rPr kumimoji="1" lang="ja-JP" altLang="en-US" smtClean="0"/>
              <a:t>2014/11/16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D6A1-85A6-48F3-9BF9-CAF57050C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362-1F8C-40AD-93A5-A73AD0458F36}" type="datetimeFigureOut">
              <a:rPr kumimoji="1" lang="ja-JP" altLang="en-US" smtClean="0"/>
              <a:t>2014/11/16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D6A1-85A6-48F3-9BF9-CAF57050C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362-1F8C-40AD-93A5-A73AD0458F36}" type="datetimeFigureOut">
              <a:rPr kumimoji="1" lang="ja-JP" altLang="en-US" smtClean="0"/>
              <a:t>2014/11/16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D6A1-85A6-48F3-9BF9-CAF57050C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362-1F8C-40AD-93A5-A73AD0458F36}" type="datetimeFigureOut">
              <a:rPr kumimoji="1" lang="ja-JP" altLang="en-US" smtClean="0"/>
              <a:t>2014/11/16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D6A1-85A6-48F3-9BF9-CAF57050C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362-1F8C-40AD-93A5-A73AD0458F36}" type="datetimeFigureOut">
              <a:rPr kumimoji="1" lang="ja-JP" altLang="en-US" smtClean="0"/>
              <a:t>2014/11/16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D6A1-85A6-48F3-9BF9-CAF57050C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362-1F8C-40AD-93A5-A73AD0458F36}" type="datetimeFigureOut">
              <a:rPr kumimoji="1" lang="ja-JP" altLang="en-US" smtClean="0"/>
              <a:t>2014/11/16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D6A1-85A6-48F3-9BF9-CAF57050C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362-1F8C-40AD-93A5-A73AD0458F36}" type="datetimeFigureOut">
              <a:rPr kumimoji="1" lang="ja-JP" altLang="en-US" smtClean="0"/>
              <a:t>2014/11/16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D6A1-85A6-48F3-9BF9-CAF57050C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362-1F8C-40AD-93A5-A73AD0458F36}" type="datetimeFigureOut">
              <a:rPr kumimoji="1" lang="ja-JP" altLang="en-US" smtClean="0"/>
              <a:t>2014/11/16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D6A1-85A6-48F3-9BF9-CAF57050C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362-1F8C-40AD-93A5-A73AD0458F36}" type="datetimeFigureOut">
              <a:rPr kumimoji="1" lang="ja-JP" altLang="en-US" smtClean="0"/>
              <a:t>2014/11/16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D6A1-85A6-48F3-9BF9-CAF57050C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362-1F8C-40AD-93A5-A73AD0458F36}" type="datetimeFigureOut">
              <a:rPr kumimoji="1" lang="ja-JP" altLang="en-US" smtClean="0"/>
              <a:t>2014/11/16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F5D6A1-85A6-48F3-9BF9-CAF57050C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362-1F8C-40AD-93A5-A73AD0458F36}" type="datetimeFigureOut">
              <a:rPr kumimoji="1" lang="ja-JP" altLang="en-US" smtClean="0"/>
              <a:t>2014/11/16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D6A1-85A6-48F3-9BF9-CAF57050C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6F9D362-1F8C-40AD-93A5-A73AD0458F36}" type="datetimeFigureOut">
              <a:rPr kumimoji="1" lang="ja-JP" altLang="en-US" smtClean="0"/>
              <a:t>2014/11/16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3F5D6A1-85A6-48F3-9BF9-CAF57050C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kumimoji="1"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 rot="19140000">
            <a:off x="-112643" y="1665115"/>
            <a:ext cx="6707452" cy="1204306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00B050"/>
                </a:solidFill>
              </a:rPr>
              <a:t>「統計学」が企業で必要なわけ</a:t>
            </a:r>
            <a:endParaRPr kumimoji="1" lang="ja-JP" altLang="en-US" sz="3600" dirty="0">
              <a:solidFill>
                <a:srgbClr val="00B05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575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045" y="620688"/>
            <a:ext cx="5747679" cy="4464496"/>
          </a:xfrm>
        </p:spPr>
      </p:pic>
    </p:spTree>
    <p:extLst>
      <p:ext uri="{BB962C8B-B14F-4D97-AF65-F5344CB8AC3E}">
        <p14:creationId xmlns:p14="http://schemas.microsoft.com/office/powerpoint/2010/main" val="3217807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448" y="1100138"/>
            <a:ext cx="5135142" cy="3985046"/>
          </a:xfrm>
        </p:spPr>
      </p:pic>
    </p:spTree>
    <p:extLst>
      <p:ext uri="{BB962C8B-B14F-4D97-AF65-F5344CB8AC3E}">
        <p14:creationId xmlns:p14="http://schemas.microsoft.com/office/powerpoint/2010/main" val="891163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00138"/>
            <a:ext cx="5145643" cy="3959308"/>
          </a:xfrm>
        </p:spPr>
      </p:pic>
    </p:spTree>
    <p:extLst>
      <p:ext uri="{BB962C8B-B14F-4D97-AF65-F5344CB8AC3E}">
        <p14:creationId xmlns:p14="http://schemas.microsoft.com/office/powerpoint/2010/main" val="2085865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638" y="1100138"/>
            <a:ext cx="5125720" cy="3985046"/>
          </a:xfrm>
        </p:spPr>
      </p:pic>
    </p:spTree>
    <p:extLst>
      <p:ext uri="{BB962C8B-B14F-4D97-AF65-F5344CB8AC3E}">
        <p14:creationId xmlns:p14="http://schemas.microsoft.com/office/powerpoint/2010/main" val="2253700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ングル">
  <a:themeElements>
    <a:clrScheme name="アングル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ング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</TotalTime>
  <Words>9</Words>
  <Application>Microsoft Office PowerPoint</Application>
  <PresentationFormat>画面に合わせる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アングル</vt:lpstr>
      <vt:lpstr>「統計学」が企業で必要なわけ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「統計学」が企業で必要なわけ</dc:title>
  <dc:creator>iida</dc:creator>
  <cp:lastModifiedBy>iida</cp:lastModifiedBy>
  <cp:revision>2</cp:revision>
  <dcterms:created xsi:type="dcterms:W3CDTF">2014-11-16T11:15:31Z</dcterms:created>
  <dcterms:modified xsi:type="dcterms:W3CDTF">2014-11-16T11:23:23Z</dcterms:modified>
</cp:coreProperties>
</file>